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eveopment-of-embryo-in-monocot-and-dicot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eveopment-of-embryo-in-monocot-and-dicot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eveopment-of-embryo-in-monocot-and-dicot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eveopment-of-embryo-in-monocot-and-dicot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eveopment-of-embryo-in-monocot-and-dicot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eveopment-of-embryo-in-monocot-and-dicot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eveopment-of-embryo-in-monocot-and-dicot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eveopment-of-embryo-in-monocot-and-dicot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eveopment-of-embryo-in-monocot-and-dicot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eveopment-of-embryo-in-monocot-and-dicot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eveopment-of-embryo-in-monocot-and-dicot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eveopment-of-embryo-in-monocot-and-dicot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eveopment-of-embryo-in-monocot-and-dicot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eveopment-of-embryo-in-monocot-and-dicot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eveopment-of-embryo-in-monocot-and-dicot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eveopment-of-embryo-in-monocot-and-dicot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eveopment-of-embryo-in-monocot-and-dicot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eveopment-of-embryo-in-monocot-and-dicot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2024-09-30T13:35:19Z</dcterms:modified>
  <cp:category/>
</cp:coreProperties>
</file>